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859" r:id="rId3"/>
    <p:sldId id="1017" r:id="rId4"/>
    <p:sldId id="1020" r:id="rId5"/>
    <p:sldId id="1035" r:id="rId6"/>
    <p:sldId id="1037" r:id="rId7"/>
    <p:sldId id="1038" r:id="rId8"/>
    <p:sldId id="1036" r:id="rId9"/>
    <p:sldId id="1021" r:id="rId10"/>
    <p:sldId id="1039" r:id="rId11"/>
    <p:sldId id="1044" r:id="rId12"/>
    <p:sldId id="1022" r:id="rId13"/>
    <p:sldId id="1045" r:id="rId14"/>
    <p:sldId id="1049" r:id="rId15"/>
    <p:sldId id="1046" r:id="rId16"/>
    <p:sldId id="1047" r:id="rId17"/>
    <p:sldId id="1048" r:id="rId18"/>
    <p:sldId id="1051" r:id="rId19"/>
    <p:sldId id="1024" r:id="rId20"/>
    <p:sldId id="1056" r:id="rId21"/>
    <p:sldId id="1055" r:id="rId2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94" d="100"/>
          <a:sy n="94" d="100"/>
        </p:scale>
        <p:origin x="90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文本框 3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第二章   机械振动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. </a:t>
            </a:r>
            <a:r>
              <a:rPr lang="zh-CN" altLang="en-US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简谐运动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238241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简谐运动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的位移与机械运动的位移的区别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机械运动的位移是从初位置到末位置的有向线段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而简谐运动的位移总是相对于平衡位置而言的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都是从平衡位置指向物体所在位置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机械运动的位移与一段时间对应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简谐运动的位移与一个时刻对应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拓展.eps" descr="id:21474914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8815" y="936020"/>
            <a:ext cx="1191895" cy="332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要点破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59" y="1602023"/>
            <a:ext cx="959793" cy="33770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简谐运动的理解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从平衡位置指向振子所在位置的有向线段为振子的位移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方向为从平衡位置指向振子所在位置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大小为平衡位置到该位置的距离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位移的表示方法是以平衡位置为坐标原点，以振动所在的直线为坐标轴，规定正方向，则某一时刻振子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偏离平衡位置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的位移用该时刻振子所在的位置坐标来表示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振子通过平衡位置时，位移方向改变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速度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描述振子在平衡位置附近振动快慢的物理量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在所建立的坐标轴上，速度的正负号表示振子运动方向与坐标轴的正方向相同或相反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振子速度的变化规律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ld539.jpg" descr="id:214749150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59860" y="2564904"/>
            <a:ext cx="3208655" cy="167005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06574" y="4509120"/>
          <a:ext cx="11440128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3482375"/>
                <a:gridCol w="1990582"/>
                <a:gridCol w="1990582"/>
                <a:gridCol w="1990582"/>
                <a:gridCol w="1986007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振子运动方向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M'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M'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速度方向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向右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向右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向左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向左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速度大小变化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增大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减小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增大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减小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应明确速度和位移是彼此独立的物理量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如振动物体通过同一个位置，其位移的方向是一定的，而其速度方向却有两种可能：指向或背离平衡位置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振子在最大位移处速度为零，在平衡位置处速度最大，振子在最大位移处速度方向发生改变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84780" y="1556792"/>
            <a:ext cx="1584176" cy="60016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 sz="33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56294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加速度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牛顿第二定律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𝒌𝒙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式中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表示振子质量，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为比例系数，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为振子的位移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特点：加速度大小随位移大小的变化呈线性规律，方向在经过平衡位置时改变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562946"/>
              </a:xfrm>
              <a:blipFill rotWithShape="1">
                <a:blip r:embed="rId1"/>
                <a:stretch>
                  <a:fillRect l="-2" t="-25" r="1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简谐运动的对称性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如图所示，振动质点在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间运动，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点为平衡位置，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两点关于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点对称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时间的对称性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振动质点来回通过相同两点间的时间相等，即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质点经过关于平衡位置对称的两段距离时间相等，即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wld540.jpg" descr="id:214749151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26965" y="2346275"/>
            <a:ext cx="3818521" cy="4193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速度的对称性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质点连续两次经过同一点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的速度大小相等，方向相反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质点经过关于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点对称的两点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的速度大小相等，方向可能相同，也可能相反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位移和加速度的对称性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质点经过同一点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时，位移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质点经过关于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点对称的两点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点与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时，位移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大小相等，方向相反</a:t>
            </a:r>
            <a:r>
              <a:rPr lang="en-US" altLang="zh-CN" b="1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4653136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求解质点在某段时间内的路程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轨迹的长度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需结合振动质点的实际运动轨迹进行计算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关键提醒.eps" descr="id:214749152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4797152"/>
            <a:ext cx="1612900" cy="318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616" y="908720"/>
            <a:ext cx="968680" cy="34214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简谐运动图像的理解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可以从简谐运动的图像中直接读出某时刻质点的位移大小和方向、速度方向，质点的最大位移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可比较不同时刻质点位移、速度的大小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可以预测一段时间后质点位于平衡位置的正向或负向，质点位移、速度的方向和大小的变化趋势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弹簧振子从平衡位置拉开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cm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后放开，同时开始计时，其振动图像如图所示，则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内振子正在做加速度减小的加速运动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内振子正在做加速度增大的减速运动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内振子速度方向沿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轴正方向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时振子的位移大小一定等于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cm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典例.eps" descr="id:21474915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1330" y="917346"/>
            <a:ext cx="1043940" cy="335915"/>
          </a:xfrm>
          <a:prstGeom prst="rect">
            <a:avLst/>
          </a:prstGeom>
        </p:spPr>
      </p:pic>
      <p:pic>
        <p:nvPicPr>
          <p:cNvPr id="6" name="hjbdf328.jpg" descr="id:21474915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34966" y="1484784"/>
            <a:ext cx="3312368" cy="2016224"/>
          </a:xfrm>
          <a:prstGeom prst="rect">
            <a:avLst/>
          </a:prstGeom>
        </p:spPr>
      </p:pic>
      <p:pic>
        <p:nvPicPr>
          <p:cNvPr id="7" name="24答案.eps" descr="id:21474915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5962470"/>
            <a:ext cx="840740" cy="29972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475666" y="590827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振子由平衡位置向负的最大位移处运动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加速度在增大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速度在减小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振子的速度方向沿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轴负方向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振子做加速度增大的减速运动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故在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时振子的位移大小不等于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cm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hjbdf328.jpg" descr="id:214749154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22998" y="2852936"/>
            <a:ext cx="3456384" cy="2088232"/>
          </a:xfrm>
          <a:prstGeom prst="rect">
            <a:avLst/>
          </a:prstGeom>
        </p:spPr>
      </p:pic>
      <p:pic>
        <p:nvPicPr>
          <p:cNvPr id="9" name="24解析.eps" descr="id:21474915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63476"/>
            <a:ext cx="84074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574" y="1639236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机械振动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概念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物体或物体的一部分在一个位置附近的往复运动称为机械振动，简称振动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存在平衡位置，即振动物体原来静止时的位置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运动具有往复性、周期性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5030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在机械振动中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位移是相对平衡位置而言的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规定平衡位置为位移的起始点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要注意结合运动学的知识分析简谐运动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矢量相同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不仅仅是大小相等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也应该方向相同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简谐运动图像问题的分析方法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解决此类题时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首先要理解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图像的意义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其次要利用图像的直观性把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图像与质点的实际振动过程联系起来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图像上的一个点表示振动中的一个状态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位置、振动方向等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图像上的一段图线对应振动的一个过程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关键是判断出平衡位置、最大位移及振动方向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2382" y="793745"/>
            <a:ext cx="1844833" cy="473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弹簧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振子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弹簧振子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如图所示，如果球与杆或斜面之间的摩擦可以忽略，且弹簧的质量与小球相比也可以忽略，运动时空气阻力也可以忽略，则小球和弹簧组成的系统称为弹簧振子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6" name="hjqw01.jpg" descr="id:21474914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66814" y="3284984"/>
            <a:ext cx="6668135" cy="1906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理想振子的条件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弹簧振子是一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理想化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，构成弹簧振子的弹簧和小球应满足以下条件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质量：弹簧质量比小球质量小得多，可以认为质量只集中于小球上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体积：构成弹簧振子的小球体积要足够小，与小球的位移相比，小球的大小可以忽略，可以认为小球是一个质点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阻力：在振动过程中可以忽略弹簧与小球受到的各种阻力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弹性限度：振子拉离平衡位置的最大位移在弹簧的弹性限度内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弹簧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振子的位移</a:t>
            </a:r>
            <a:r>
              <a:rPr lang="en-US" altLang="zh-CN" b="1">
                <a:solidFill>
                  <a:srgbClr val="00A451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图像</a:t>
            </a:r>
            <a:endParaRPr lang="zh-CN" altLang="en-US"/>
          </a:p>
        </p:txBody>
      </p:sp>
      <p:pic>
        <p:nvPicPr>
          <p:cNvPr id="4" name="知识点3.eps" descr="id:214749145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5258" y="908720"/>
            <a:ext cx="1267460" cy="336550"/>
          </a:xfrm>
          <a:prstGeom prst="rect">
            <a:avLst/>
          </a:prstGeom>
        </p:spPr>
      </p:pic>
      <p:pic>
        <p:nvPicPr>
          <p:cNvPr id="5" name="wld537.jpg" descr="id:2147491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18942" y="1484784"/>
            <a:ext cx="4286885" cy="322961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687222" y="4941168"/>
            <a:ext cx="2350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弹簧振子的振动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平衡位置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小球所受合力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振动位移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平衡位置指向振子某时刻所在位置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有向线段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图像绘制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用频闪照相的方法来显示振子在不同时刻的位置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图像的建立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用横坐标表示振子运动的时间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，纵坐标表示振子在振动过程中离开平衡位置的位移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，建立直角坐标系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描绘出位移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随时间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变化的图像，如图所示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ld538.jpg" descr="id:2147491466;FounderCES"/>
          <p:cNvPicPr/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0990" y="2636912"/>
            <a:ext cx="3614420" cy="2713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简谐运动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简谐运动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定义：如果物体的位移与时间的关系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遵从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正弦函数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规律，即它的振动图像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是一条正弦曲线，这样的振动叫作简谐运动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特点：简谐运动是最简单、最基本的振动，其振动过程关于平衡位置对称，是一种往复运动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弹簧振子的运动就是简谐运动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4.eps" descr="id:214749147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12016" y="908720"/>
            <a:ext cx="1362710" cy="361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简谐运动的图像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形状：一条正弦曲线，凡是能写成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的曲线均为正弦曲线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物理意义：表示振动的质点在不同时刻偏离平衡位置的位移，描述位移随时间变化的规律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理解：简谐运动的图像描述的是振子在不同时刻的位移；振子做往复的周期性运动</a:t>
            </a:r>
            <a:r>
              <a:rPr lang="en-US" altLang="zh-CN" b="1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2593</Words>
  <Application>WPS 演示</Application>
  <PresentationFormat>自定义</PresentationFormat>
  <Paragraphs>136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Arial Unicode MS</vt:lpstr>
      <vt:lpstr>Calibri</vt:lpstr>
      <vt:lpstr>Cambria Math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401</cp:revision>
  <dcterms:created xsi:type="dcterms:W3CDTF">2020-11-06T05:24:00Z</dcterms:created>
  <dcterms:modified xsi:type="dcterms:W3CDTF">2025-06-24T01:30:21Z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FEDF904BDC454B24BEB1D1754F69E0E6_12</vt:lpwstr>
  </property>
</Properties>
</file>